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7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77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8826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103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725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1658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543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923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538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849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302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010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36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790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277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2792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234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109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336697-EA31-414B-B82E-6A512E596532}" type="datetimeFigureOut">
              <a:rPr lang="hr-HR" smtClean="0"/>
              <a:pPr/>
              <a:t>16.6.2015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533BCC-C080-45A4-A05B-0E0F490314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019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5349" y="3073856"/>
            <a:ext cx="6815669" cy="1515533"/>
          </a:xfrm>
        </p:spPr>
        <p:txBody>
          <a:bodyPr/>
          <a:lstStyle/>
          <a:p>
            <a:r>
              <a:rPr lang="hr-HR" sz="7200" dirty="0" smtClean="0"/>
              <a:t>NAGRADE I ZAHVALNICE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xmlns="" val="327215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ZAVIČAJNI KVIZ – KRASNA ZEMLJO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Učenice: </a:t>
            </a:r>
            <a:r>
              <a:rPr lang="hr-HR" b="1" dirty="0" smtClean="0"/>
              <a:t>Hana Kuhar i Ena Cerjan</a:t>
            </a:r>
          </a:p>
          <a:p>
            <a:endParaRPr lang="hr-HR" dirty="0"/>
          </a:p>
          <a:p>
            <a:r>
              <a:rPr lang="hr-HR" dirty="0" smtClean="0"/>
              <a:t>Mentorica: </a:t>
            </a:r>
            <a:r>
              <a:rPr lang="hr-HR" b="1" dirty="0" smtClean="0"/>
              <a:t>Anamarija Kurelić</a:t>
            </a:r>
          </a:p>
          <a:p>
            <a:endParaRPr lang="hr-HR" dirty="0"/>
          </a:p>
          <a:p>
            <a:r>
              <a:rPr lang="hr-HR" dirty="0" smtClean="0"/>
              <a:t>Osvojeno prvo mjesto u terenskom djelu</a:t>
            </a:r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102255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LAURUS NOBILIS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dirty="0" smtClean="0"/>
          </a:p>
          <a:p>
            <a:r>
              <a:rPr lang="hr-HR" b="1" dirty="0" smtClean="0"/>
              <a:t>Ines Samardžić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Pohvaljen rad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2755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KLOKAN BEZ GRANICA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8279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Među 10% najbolje plasiranih učenika ušli su i naši učenici:</a:t>
            </a:r>
            <a:endParaRPr lang="hr-HR" dirty="0"/>
          </a:p>
          <a:p>
            <a:r>
              <a:rPr lang="hr-HR" b="1" dirty="0" smtClean="0"/>
              <a:t>Corado Starić</a:t>
            </a:r>
          </a:p>
          <a:p>
            <a:r>
              <a:rPr lang="hr-HR" b="1" dirty="0" smtClean="0"/>
              <a:t>Leon Korenić</a:t>
            </a:r>
          </a:p>
          <a:p>
            <a:r>
              <a:rPr lang="hr-HR" b="1" dirty="0" smtClean="0"/>
              <a:t>Maja Dodić     </a:t>
            </a:r>
          </a:p>
          <a:p>
            <a:pPr marL="0" indent="0">
              <a:buNone/>
            </a:pPr>
            <a:r>
              <a:rPr lang="hr-HR" dirty="0" smtClean="0"/>
              <a:t>         </a:t>
            </a:r>
          </a:p>
          <a:p>
            <a:r>
              <a:rPr lang="hr-HR" dirty="0" smtClean="0"/>
              <a:t> Mentorice: </a:t>
            </a:r>
            <a:r>
              <a:rPr lang="hr-HR" b="1" dirty="0" smtClean="0"/>
              <a:t>Snježana Vujić, Sanja Hrvatin, Ana Dodić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01518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LiDraNo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Županijska razina-literarni radovi</a:t>
            </a:r>
          </a:p>
          <a:p>
            <a:endParaRPr lang="hr-HR" dirty="0"/>
          </a:p>
          <a:p>
            <a:r>
              <a:rPr lang="hr-HR" b="1" dirty="0" smtClean="0"/>
              <a:t>Vanna Piemonte</a:t>
            </a:r>
          </a:p>
          <a:p>
            <a:r>
              <a:rPr lang="hr-HR" b="1" dirty="0" smtClean="0"/>
              <a:t>Eva Radovčić</a:t>
            </a:r>
          </a:p>
          <a:p>
            <a:r>
              <a:rPr lang="hr-HR" b="1" dirty="0" smtClean="0"/>
              <a:t>Loris Koverlica</a:t>
            </a:r>
          </a:p>
          <a:p>
            <a:endParaRPr lang="hr-HR" dirty="0"/>
          </a:p>
          <a:p>
            <a:r>
              <a:rPr lang="hr-HR" dirty="0" smtClean="0"/>
              <a:t>Mentorica: </a:t>
            </a:r>
            <a:r>
              <a:rPr lang="hr-HR" b="1" dirty="0" smtClean="0"/>
              <a:t>Leonida Fabris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51261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                  Županijsko natjecanje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b="1" dirty="0" smtClean="0"/>
              <a:t>Lorenzo Palman</a:t>
            </a:r>
          </a:p>
          <a:p>
            <a:endParaRPr lang="hr-HR" dirty="0"/>
          </a:p>
          <a:p>
            <a:r>
              <a:rPr lang="hr-HR" dirty="0" smtClean="0"/>
              <a:t>Mentorica: </a:t>
            </a:r>
            <a:r>
              <a:rPr lang="hr-HR" b="1" dirty="0" smtClean="0"/>
              <a:t>Kristina Klarić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90961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STOLNI TENIS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000" b="1" dirty="0" smtClean="0">
                <a:solidFill>
                  <a:schemeClr val="tx1"/>
                </a:solidFill>
              </a:rPr>
              <a:t>                            Državno natjecanje, 2. MJESTO</a:t>
            </a:r>
          </a:p>
          <a:p>
            <a:endParaRPr lang="hr-HR" dirty="0" smtClean="0"/>
          </a:p>
          <a:p>
            <a:r>
              <a:rPr lang="hr-HR" b="1" dirty="0" smtClean="0"/>
              <a:t>Ivan Glavočević</a:t>
            </a:r>
          </a:p>
          <a:p>
            <a:r>
              <a:rPr lang="hr-HR" b="1" dirty="0" smtClean="0"/>
              <a:t>Karlo Jahannes Antolović</a:t>
            </a:r>
          </a:p>
          <a:p>
            <a:r>
              <a:rPr lang="hr-HR" b="1" dirty="0" smtClean="0"/>
              <a:t>Luka Švaganović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Voditelj: </a:t>
            </a:r>
            <a:r>
              <a:rPr lang="hr-HR" b="1" dirty="0" smtClean="0"/>
              <a:t>Loris Benassi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58921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109</Words>
  <Application>Microsoft Office PowerPoint</Application>
  <PresentationFormat>Custom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NAGRADE I ZAHVALNICE</vt:lpstr>
      <vt:lpstr>ZAVIČAJNI KVIZ – KRASNA ZEMLJO</vt:lpstr>
      <vt:lpstr>LAURUS NOBILIS</vt:lpstr>
      <vt:lpstr>KLOKAN BEZ GRANICA</vt:lpstr>
      <vt:lpstr>LiDraNo</vt:lpstr>
      <vt:lpstr>GEOGRAFIJA</vt:lpstr>
      <vt:lpstr>STOLNI TENIS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NAGRADE I ZAHVALNICE</dc:title>
  <dc:creator>Ravnatelj</dc:creator>
  <cp:lastModifiedBy>Korisnik</cp:lastModifiedBy>
  <cp:revision>3</cp:revision>
  <dcterms:created xsi:type="dcterms:W3CDTF">2015-06-11T07:02:57Z</dcterms:created>
  <dcterms:modified xsi:type="dcterms:W3CDTF">2015-06-16T08:00:33Z</dcterms:modified>
</cp:coreProperties>
</file>